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7" r:id="rId1"/>
  </p:sldMasterIdLst>
  <p:notesMasterIdLst>
    <p:notesMasterId r:id="rId13"/>
  </p:notesMasterIdLst>
  <p:sldIdLst>
    <p:sldId id="256" r:id="rId2"/>
    <p:sldId id="285" r:id="rId3"/>
    <p:sldId id="289" r:id="rId4"/>
    <p:sldId id="294" r:id="rId5"/>
    <p:sldId id="295" r:id="rId6"/>
    <p:sldId id="290" r:id="rId7"/>
    <p:sldId id="291" r:id="rId8"/>
    <p:sldId id="292" r:id="rId9"/>
    <p:sldId id="273" r:id="rId10"/>
    <p:sldId id="282" r:id="rId11"/>
    <p:sldId id="28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A5D092-51E1-4FD6-B664-8C4ADC75A5BD}">
  <a:tblStyle styleId="{E6A5D092-51E1-4FD6-B664-8C4ADC75A5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188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68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568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84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1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645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949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 i="0">
                <a:latin typeface="Handwriting - Dakota" panose="02000400000000000000" pitchFamily="2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latin typeface="Handwriting - Dakota" panose="020004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latin typeface="Handwriting - Dakota" panose="02000400000000000000" pitchFamily="2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 b="0" i="0">
                <a:latin typeface="Handwriting - Dakota" panose="02000400000000000000" pitchFamily="2" charset="7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 b="0" i="0">
                <a:latin typeface="Handwriting - Dakota" panose="02000400000000000000" pitchFamily="2" charset="7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 dirty="0"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 b="0" i="0">
                <a:latin typeface="Handwriting - Dakota" panose="02000400000000000000" pitchFamily="2" charset="7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 dirty="0"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419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 b="0" i="0">
                <a:solidFill>
                  <a:srgbClr val="FFFFFF"/>
                </a:solidFill>
                <a:latin typeface="Handwriting - Dakota" panose="02000400000000000000" pitchFamily="2" charset="77"/>
                <a:ea typeface="Handwriting - Dakota" panose="02000400000000000000" pitchFamily="2" charset="77"/>
                <a:cs typeface="Handwriting - Dakota" panose="02000400000000000000" pitchFamily="2" charset="77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976B8-D241-7A4A-8358-C058E8F73944}"/>
              </a:ext>
            </a:extLst>
          </p:cNvPr>
          <p:cNvSpPr txBox="1"/>
          <p:nvPr userDrawn="1"/>
        </p:nvSpPr>
        <p:spPr>
          <a:xfrm>
            <a:off x="5743710" y="4620280"/>
            <a:ext cx="340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@</a:t>
            </a:r>
            <a:r>
              <a:rPr lang="en-US" sz="2800" b="1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LlewellynFalco</a:t>
            </a:r>
            <a:endParaRPr lang="en-US" sz="2800" b="1" i="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andwriting - Dakota" panose="02000400000000000000" pitchFamily="2" charset="77"/>
          <a:ea typeface="Handwriting - Dakota" panose="02000400000000000000" pitchFamily="2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andwriting - Dakota" panose="02000400000000000000" pitchFamily="2" charset="77"/>
          <a:ea typeface="Handwriting - Dakota" panose="02000400000000000000" pitchFamily="2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slidescarnival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1663130" y="1602483"/>
            <a:ext cx="6183293" cy="189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Connect</a:t>
            </a:r>
            <a:br>
              <a:rPr lang="en" dirty="0"/>
            </a:br>
            <a:r>
              <a:rPr lang="en" sz="4400" dirty="0"/>
              <a:t>using</a:t>
            </a:r>
            <a:endParaRPr dirty="0"/>
          </a:p>
        </p:txBody>
      </p:sp>
      <p:grpSp>
        <p:nvGrpSpPr>
          <p:cNvPr id="48" name="Google Shape;48;p11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49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11"/>
          <p:cNvGrpSpPr/>
          <p:nvPr/>
        </p:nvGrpSpPr>
        <p:grpSpPr>
          <a:xfrm rot="-9269861">
            <a:off x="6165721" y="1346512"/>
            <a:ext cx="750220" cy="664172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4048397" y="2494516"/>
            <a:ext cx="3371305" cy="9612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4045614" y="719848"/>
            <a:ext cx="1052762" cy="92244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C7FC7-057F-9943-8A33-59899BCF16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0609" b="40092"/>
          <a:stretch/>
        </p:blipFill>
        <p:spPr>
          <a:xfrm>
            <a:off x="3529801" y="2550834"/>
            <a:ext cx="3621322" cy="10609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537D6F-A397-2D49-AB7E-AB49C0C17A75}"/>
              </a:ext>
            </a:extLst>
          </p:cNvPr>
          <p:cNvSpPr/>
          <p:nvPr/>
        </p:nvSpPr>
        <p:spPr>
          <a:xfrm>
            <a:off x="-55450" y="4824502"/>
            <a:ext cx="3437159" cy="318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>
              <a:lnSpc>
                <a:spcPct val="115000"/>
              </a:lnSpc>
              <a:spcBef>
                <a:spcPts val="600"/>
              </a:spcBef>
              <a:buClr>
                <a:srgbClr val="FFFFFF"/>
              </a:buClr>
              <a:buSzPts val="2400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Presentation template by </a:t>
            </a:r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 err="1">
                <a:solidFill>
                  <a:srgbClr val="FFFFFF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SlidesCarnival</a:t>
            </a:r>
            <a:r>
              <a:rPr lang="en" sz="900" dirty="0">
                <a:solidFill>
                  <a:srgbClr val="FFFFFF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 icons are editable shapes. </a:t>
            </a:r>
            <a:endParaRPr sz="900" dirty="0">
              <a:solidFill>
                <a:srgbClr val="FFFFFF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FFFFFF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This means that you can:</a:t>
            </a:r>
            <a:endParaRPr sz="900" dirty="0">
              <a:solidFill>
                <a:srgbClr val="FFFFFF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lang="en" sz="900" dirty="0">
                <a:solidFill>
                  <a:srgbClr val="FFFFFF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Resize them without losing quality.</a:t>
            </a:r>
            <a:endParaRPr sz="900" dirty="0">
              <a:solidFill>
                <a:srgbClr val="FFFFFF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lang="en" sz="900" dirty="0">
                <a:solidFill>
                  <a:srgbClr val="FFFFFF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Change fill color and opacity.</a:t>
            </a:r>
            <a:endParaRPr sz="900" dirty="0">
              <a:solidFill>
                <a:srgbClr val="FFFFFF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FFFF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Isn’t that nice? :)</a:t>
            </a:r>
            <a:endParaRPr sz="900" dirty="0">
              <a:solidFill>
                <a:srgbClr val="FFFFFF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FFFF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Examples:</a:t>
            </a:r>
            <a:endParaRPr sz="900" dirty="0">
              <a:solidFill>
                <a:srgbClr val="FFFFFF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FFFFFF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FFFF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7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7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7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7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7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7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7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7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7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7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7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7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7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7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7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7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7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7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7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7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9"/>
          <p:cNvGrpSpPr/>
          <p:nvPr/>
        </p:nvGrpSpPr>
        <p:grpSpPr>
          <a:xfrm>
            <a:off x="814699" y="1747824"/>
            <a:ext cx="2818834" cy="420033"/>
            <a:chOff x="242825" y="1204225"/>
            <a:chExt cx="2136775" cy="318400"/>
          </a:xfrm>
        </p:grpSpPr>
        <p:sp>
          <p:nvSpPr>
            <p:cNvPr id="420" name="Google Shape;420;p39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39"/>
          <p:cNvGrpSpPr/>
          <p:nvPr/>
        </p:nvGrpSpPr>
        <p:grpSpPr>
          <a:xfrm>
            <a:off x="1349349" y="2618784"/>
            <a:ext cx="1375200" cy="871200"/>
            <a:chOff x="238125" y="1918825"/>
            <a:chExt cx="1042450" cy="660400"/>
          </a:xfrm>
        </p:grpSpPr>
        <p:sp>
          <p:nvSpPr>
            <p:cNvPr id="423" name="Google Shape;423;p39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9"/>
          <p:cNvGrpSpPr/>
          <p:nvPr/>
        </p:nvGrpSpPr>
        <p:grpSpPr>
          <a:xfrm rot="2090725">
            <a:off x="1494143" y="3744558"/>
            <a:ext cx="1057805" cy="936479"/>
            <a:chOff x="1113100" y="2199475"/>
            <a:chExt cx="801900" cy="709925"/>
          </a:xfrm>
        </p:grpSpPr>
        <p:sp>
          <p:nvSpPr>
            <p:cNvPr id="426" name="Google Shape;426;p39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9"/>
          <p:cNvGrpSpPr/>
          <p:nvPr/>
        </p:nvGrpSpPr>
        <p:grpSpPr>
          <a:xfrm>
            <a:off x="1718513" y="1203749"/>
            <a:ext cx="1011200" cy="292500"/>
            <a:chOff x="271125" y="812725"/>
            <a:chExt cx="766525" cy="221725"/>
          </a:xfrm>
        </p:grpSpPr>
        <p:sp>
          <p:nvSpPr>
            <p:cNvPr id="429" name="Google Shape;429;p39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9"/>
          <p:cNvSpPr/>
          <p:nvPr/>
        </p:nvSpPr>
        <p:spPr>
          <a:xfrm>
            <a:off x="4207347" y="1019176"/>
            <a:ext cx="1533252" cy="156532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9"/>
          <p:cNvSpPr/>
          <p:nvPr/>
        </p:nvSpPr>
        <p:spPr>
          <a:xfrm>
            <a:off x="6222600" y="1028798"/>
            <a:ext cx="1657266" cy="154608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4235136" y="3262426"/>
            <a:ext cx="1477672" cy="141350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"/>
          <p:cNvSpPr/>
          <p:nvPr/>
        </p:nvSpPr>
        <p:spPr>
          <a:xfrm>
            <a:off x="6314355" y="3121303"/>
            <a:ext cx="1629476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graphics</a:t>
            </a:r>
            <a:endParaRPr dirty="0"/>
          </a:p>
        </p:txBody>
      </p:sp>
      <p:sp>
        <p:nvSpPr>
          <p:cNvPr id="436" name="Google Shape;436;p3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/>
          <p:nvPr/>
        </p:nvSpPr>
        <p:spPr>
          <a:xfrm>
            <a:off x="129987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143160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Place your screenshot here</a:t>
            </a:r>
            <a:endParaRPr sz="1000" dirty="0">
              <a:solidFill>
                <a:srgbClr val="999999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4294967295"/>
          </p:nvPr>
        </p:nvSpPr>
        <p:spPr>
          <a:xfrm>
            <a:off x="4472475" y="2862469"/>
            <a:ext cx="3777900" cy="1791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Handwriting - Dakota" panose="02000400000000000000" pitchFamily="2" charset="77"/>
                <a:ea typeface="Walter Turncoat"/>
                <a:cs typeface="Walter Turncoat"/>
                <a:sym typeface="Walter Turncoat"/>
              </a:rPr>
              <a:t>Open Linked IN</a:t>
            </a:r>
            <a:r>
              <a:rPr lang="en" dirty="0">
                <a:latin typeface="Handwriting - Dakota" panose="02000400000000000000" pitchFamily="2" charset="77"/>
              </a:rPr>
              <a:t>.</a:t>
            </a:r>
            <a:endParaRPr dirty="0">
              <a:latin typeface="Handwriting - Dakota" panose="02000400000000000000" pitchFamily="2" charset="77"/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B9343-5F8E-0E4A-96B5-F8DD1889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24" y="1173204"/>
            <a:ext cx="1589700" cy="2827546"/>
          </a:xfrm>
          <a:prstGeom prst="rect">
            <a:avLst/>
          </a:prstGeom>
        </p:spPr>
      </p:pic>
      <p:sp>
        <p:nvSpPr>
          <p:cNvPr id="12" name="Google Shape;83;p14">
            <a:extLst>
              <a:ext uri="{FF2B5EF4-FFF2-40B4-BE49-F238E27FC236}">
                <a16:creationId xmlns:a16="http://schemas.microsoft.com/office/drawing/2014/main" id="{D8009677-3C00-9744-81C6-49C8CD62A79C}"/>
              </a:ext>
            </a:extLst>
          </p:cNvPr>
          <p:cNvSpPr/>
          <p:nvPr/>
        </p:nvSpPr>
        <p:spPr>
          <a:xfrm>
            <a:off x="5262995" y="1043204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3104-25E9-1140-BE9B-04B7585D80E2}"/>
              </a:ext>
            </a:extLst>
          </p:cNvPr>
          <p:cNvSpPr/>
          <p:nvPr/>
        </p:nvSpPr>
        <p:spPr>
          <a:xfrm>
            <a:off x="5876118" y="1294177"/>
            <a:ext cx="5918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200" dirty="0">
                <a:solidFill>
                  <a:schemeClr val="bg1"/>
                </a:solidFill>
                <a:latin typeface="Handwriting - Dakota" panose="02000400000000000000" pitchFamily="2" charset="77"/>
              </a:rPr>
              <a:t>1.</a:t>
            </a:r>
            <a:endParaRPr lang="en-US" sz="7200" dirty="0">
              <a:solidFill>
                <a:schemeClr val="bg1"/>
              </a:solidFill>
              <a:latin typeface="Handwriting - Dakota" panose="02000400000000000000" pitchFamily="2" charset="77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BB9D0A8-753B-D445-9878-C752AFE0047D}"/>
              </a:ext>
            </a:extLst>
          </p:cNvPr>
          <p:cNvSpPr/>
          <p:nvPr/>
        </p:nvSpPr>
        <p:spPr>
          <a:xfrm rot="19505635">
            <a:off x="975212" y="2615979"/>
            <a:ext cx="656116" cy="4929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1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/>
          <p:nvPr/>
        </p:nvSpPr>
        <p:spPr>
          <a:xfrm>
            <a:off x="129987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143160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Place your screenshot here</a:t>
            </a:r>
            <a:endParaRPr sz="1000" dirty="0">
              <a:solidFill>
                <a:srgbClr val="999999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4294967295"/>
          </p:nvPr>
        </p:nvSpPr>
        <p:spPr>
          <a:xfrm>
            <a:off x="4472475" y="2862469"/>
            <a:ext cx="3777900" cy="1791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Handwriting - Dakota" panose="02000400000000000000" pitchFamily="2" charset="77"/>
                <a:ea typeface="Walter Turncoat"/>
                <a:cs typeface="Walter Turncoat"/>
                <a:sym typeface="Walter Turncoat"/>
              </a:rPr>
              <a:t>Select My Network</a:t>
            </a:r>
            <a:endParaRPr dirty="0">
              <a:latin typeface="Handwriting - Dakota" panose="02000400000000000000" pitchFamily="2" charset="77"/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" name="Google Shape;83;p14">
            <a:extLst>
              <a:ext uri="{FF2B5EF4-FFF2-40B4-BE49-F238E27FC236}">
                <a16:creationId xmlns:a16="http://schemas.microsoft.com/office/drawing/2014/main" id="{D8009677-3C00-9744-81C6-49C8CD62A79C}"/>
              </a:ext>
            </a:extLst>
          </p:cNvPr>
          <p:cNvSpPr/>
          <p:nvPr/>
        </p:nvSpPr>
        <p:spPr>
          <a:xfrm>
            <a:off x="5262995" y="1043204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3104-25E9-1140-BE9B-04B7585D80E2}"/>
              </a:ext>
            </a:extLst>
          </p:cNvPr>
          <p:cNvSpPr/>
          <p:nvPr/>
        </p:nvSpPr>
        <p:spPr>
          <a:xfrm>
            <a:off x="5876118" y="1294177"/>
            <a:ext cx="9236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200" dirty="0">
                <a:solidFill>
                  <a:schemeClr val="bg1"/>
                </a:solidFill>
                <a:latin typeface="Handwriting - Dakota" panose="02000400000000000000" pitchFamily="2" charset="77"/>
              </a:rPr>
              <a:t>2.</a:t>
            </a:r>
            <a:endParaRPr lang="en-US" sz="7200" dirty="0">
              <a:solidFill>
                <a:schemeClr val="bg1"/>
              </a:solidFill>
              <a:latin typeface="Handwriting - Dakota" panose="02000400000000000000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686B18-DB29-DD41-93AC-E4F74AEE0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00" y="1188849"/>
            <a:ext cx="1568396" cy="278965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A6C9A65-75ED-3141-BF08-E8EB655C41B2}"/>
              </a:ext>
            </a:extLst>
          </p:cNvPr>
          <p:cNvSpPr/>
          <p:nvPr/>
        </p:nvSpPr>
        <p:spPr>
          <a:xfrm rot="19505635">
            <a:off x="1277361" y="3901501"/>
            <a:ext cx="656116" cy="4929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09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/>
          <p:nvPr/>
        </p:nvSpPr>
        <p:spPr>
          <a:xfrm>
            <a:off x="129987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143160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Place your screenshot here</a:t>
            </a:r>
            <a:endParaRPr sz="1000" dirty="0">
              <a:solidFill>
                <a:srgbClr val="999999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4294967295"/>
          </p:nvPr>
        </p:nvSpPr>
        <p:spPr>
          <a:xfrm>
            <a:off x="4472475" y="2862469"/>
            <a:ext cx="3777900" cy="1791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Handwriting - Dakota" panose="02000400000000000000" pitchFamily="2" charset="77"/>
                <a:ea typeface="Walter Turncoat"/>
                <a:cs typeface="Walter Turncoat"/>
                <a:sym typeface="Walter Turncoat"/>
              </a:rPr>
              <a:t>Turn on Find Nearby</a:t>
            </a:r>
            <a:endParaRPr dirty="0">
              <a:latin typeface="Handwriting - Dakota" panose="02000400000000000000" pitchFamily="2" charset="77"/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" name="Google Shape;83;p14">
            <a:extLst>
              <a:ext uri="{FF2B5EF4-FFF2-40B4-BE49-F238E27FC236}">
                <a16:creationId xmlns:a16="http://schemas.microsoft.com/office/drawing/2014/main" id="{D8009677-3C00-9744-81C6-49C8CD62A79C}"/>
              </a:ext>
            </a:extLst>
          </p:cNvPr>
          <p:cNvSpPr/>
          <p:nvPr/>
        </p:nvSpPr>
        <p:spPr>
          <a:xfrm>
            <a:off x="5262995" y="1043204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3104-25E9-1140-BE9B-04B7585D80E2}"/>
              </a:ext>
            </a:extLst>
          </p:cNvPr>
          <p:cNvSpPr/>
          <p:nvPr/>
        </p:nvSpPr>
        <p:spPr>
          <a:xfrm>
            <a:off x="5876118" y="1294177"/>
            <a:ext cx="8531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200" dirty="0">
                <a:solidFill>
                  <a:schemeClr val="bg1"/>
                </a:solidFill>
                <a:latin typeface="Handwriting - Dakota" panose="02000400000000000000" pitchFamily="2" charset="77"/>
              </a:rPr>
              <a:t>3.</a:t>
            </a:r>
            <a:endParaRPr lang="en-US" sz="7200" dirty="0">
              <a:solidFill>
                <a:schemeClr val="bg1"/>
              </a:solidFill>
              <a:latin typeface="Handwriting - Dakota" panose="0200040000000000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BB7A8-1783-2840-948E-8F1DB22EE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54" y="1188850"/>
            <a:ext cx="1580903" cy="28119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A6C9A65-75ED-3141-BF08-E8EB655C41B2}"/>
              </a:ext>
            </a:extLst>
          </p:cNvPr>
          <p:cNvSpPr/>
          <p:nvPr/>
        </p:nvSpPr>
        <p:spPr>
          <a:xfrm rot="10800000">
            <a:off x="2506165" y="1333932"/>
            <a:ext cx="656116" cy="4929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70689-CAD6-4B4F-8DB0-CD68415A34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DA3D6F-AAC9-9149-AB75-2FC404FFDF87}"/>
              </a:ext>
            </a:extLst>
          </p:cNvPr>
          <p:cNvSpPr/>
          <p:nvPr/>
        </p:nvSpPr>
        <p:spPr>
          <a:xfrm>
            <a:off x="3283888" y="2063918"/>
            <a:ext cx="22873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6000" dirty="0">
                <a:solidFill>
                  <a:schemeClr val="bg1"/>
                </a:solidFill>
                <a:latin typeface="Handwriting - Dakota" panose="02000400000000000000" pitchFamily="2" charset="77"/>
              </a:rPr>
              <a:t>OR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5334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/>
          <p:nvPr/>
        </p:nvSpPr>
        <p:spPr>
          <a:xfrm>
            <a:off x="129987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143160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Place your screenshot here</a:t>
            </a:r>
            <a:endParaRPr sz="1000" dirty="0">
              <a:solidFill>
                <a:srgbClr val="999999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4294967295"/>
          </p:nvPr>
        </p:nvSpPr>
        <p:spPr>
          <a:xfrm>
            <a:off x="4472475" y="2862469"/>
            <a:ext cx="3777900" cy="1791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Handwriting - Dakota" panose="02000400000000000000" pitchFamily="2" charset="77"/>
                <a:ea typeface="Walter Turncoat"/>
                <a:cs typeface="Walter Turncoat"/>
                <a:sym typeface="Walter Turncoat"/>
              </a:rPr>
              <a:t>Select Add Button</a:t>
            </a:r>
            <a:endParaRPr dirty="0">
              <a:latin typeface="Handwriting - Dakota" panose="02000400000000000000" pitchFamily="2" charset="77"/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" name="Google Shape;83;p14">
            <a:extLst>
              <a:ext uri="{FF2B5EF4-FFF2-40B4-BE49-F238E27FC236}">
                <a16:creationId xmlns:a16="http://schemas.microsoft.com/office/drawing/2014/main" id="{D8009677-3C00-9744-81C6-49C8CD62A79C}"/>
              </a:ext>
            </a:extLst>
          </p:cNvPr>
          <p:cNvSpPr/>
          <p:nvPr/>
        </p:nvSpPr>
        <p:spPr>
          <a:xfrm>
            <a:off x="5262995" y="1043204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3104-25E9-1140-BE9B-04B7585D80E2}"/>
              </a:ext>
            </a:extLst>
          </p:cNvPr>
          <p:cNvSpPr/>
          <p:nvPr/>
        </p:nvSpPr>
        <p:spPr>
          <a:xfrm>
            <a:off x="5876118" y="1294177"/>
            <a:ext cx="8531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200" dirty="0">
                <a:solidFill>
                  <a:schemeClr val="bg1"/>
                </a:solidFill>
                <a:latin typeface="Handwriting - Dakota" panose="02000400000000000000" pitchFamily="2" charset="77"/>
              </a:rPr>
              <a:t>3.</a:t>
            </a:r>
            <a:endParaRPr lang="en-US" sz="7200" dirty="0">
              <a:solidFill>
                <a:schemeClr val="bg1"/>
              </a:solidFill>
              <a:latin typeface="Handwriting - Dakota" panose="02000400000000000000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686B18-DB29-DD41-93AC-E4F74AEE0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00" y="1188849"/>
            <a:ext cx="1568396" cy="278965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A6C9A65-75ED-3141-BF08-E8EB655C41B2}"/>
              </a:ext>
            </a:extLst>
          </p:cNvPr>
          <p:cNvSpPr/>
          <p:nvPr/>
        </p:nvSpPr>
        <p:spPr>
          <a:xfrm rot="13757712">
            <a:off x="2803667" y="3708160"/>
            <a:ext cx="656116" cy="4929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5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/>
          <p:nvPr/>
        </p:nvSpPr>
        <p:spPr>
          <a:xfrm>
            <a:off x="129987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143160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Place your screenshot here</a:t>
            </a:r>
            <a:endParaRPr sz="1000" dirty="0">
              <a:solidFill>
                <a:srgbClr val="999999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4294967295"/>
          </p:nvPr>
        </p:nvSpPr>
        <p:spPr>
          <a:xfrm>
            <a:off x="4472475" y="2862469"/>
            <a:ext cx="3777900" cy="1791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Handwriting - Dakota" panose="02000400000000000000" pitchFamily="2" charset="77"/>
                <a:ea typeface="Walter Turncoat"/>
                <a:cs typeface="Walter Turncoat"/>
                <a:sym typeface="Walter Turncoat"/>
              </a:rPr>
              <a:t>Select Find Nearby</a:t>
            </a:r>
            <a:endParaRPr dirty="0">
              <a:latin typeface="Handwriting - Dakota" panose="02000400000000000000" pitchFamily="2" charset="77"/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" name="Google Shape;83;p14">
            <a:extLst>
              <a:ext uri="{FF2B5EF4-FFF2-40B4-BE49-F238E27FC236}">
                <a16:creationId xmlns:a16="http://schemas.microsoft.com/office/drawing/2014/main" id="{D8009677-3C00-9744-81C6-49C8CD62A79C}"/>
              </a:ext>
            </a:extLst>
          </p:cNvPr>
          <p:cNvSpPr/>
          <p:nvPr/>
        </p:nvSpPr>
        <p:spPr>
          <a:xfrm>
            <a:off x="5262995" y="1043204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3104-25E9-1140-BE9B-04B7585D80E2}"/>
              </a:ext>
            </a:extLst>
          </p:cNvPr>
          <p:cNvSpPr/>
          <p:nvPr/>
        </p:nvSpPr>
        <p:spPr>
          <a:xfrm>
            <a:off x="5876118" y="1294177"/>
            <a:ext cx="9316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200" dirty="0">
                <a:solidFill>
                  <a:schemeClr val="bg1"/>
                </a:solidFill>
                <a:latin typeface="Handwriting - Dakota" panose="02000400000000000000" pitchFamily="2" charset="77"/>
              </a:rPr>
              <a:t>4.</a:t>
            </a:r>
            <a:endParaRPr lang="en-US" sz="7200" dirty="0">
              <a:solidFill>
                <a:schemeClr val="bg1"/>
              </a:solidFill>
              <a:latin typeface="Handwriting - Dakota" panose="0200040000000000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A6969-8A1F-964D-8974-DECF6FEB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52" y="1176923"/>
            <a:ext cx="1568396" cy="278965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A6C9A65-75ED-3141-BF08-E8EB655C41B2}"/>
              </a:ext>
            </a:extLst>
          </p:cNvPr>
          <p:cNvSpPr/>
          <p:nvPr/>
        </p:nvSpPr>
        <p:spPr>
          <a:xfrm rot="10800000">
            <a:off x="2967150" y="3004516"/>
            <a:ext cx="656116" cy="4929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5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/>
          <p:nvPr/>
        </p:nvSpPr>
        <p:spPr>
          <a:xfrm>
            <a:off x="129987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143160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Handwriting - Dakota" panose="02000400000000000000" pitchFamily="2" charset="77"/>
                <a:ea typeface="Sniglet"/>
                <a:cs typeface="Sniglet"/>
                <a:sym typeface="Sniglet"/>
              </a:rPr>
              <a:t>Place your screenshot here</a:t>
            </a:r>
            <a:endParaRPr sz="1000" dirty="0">
              <a:solidFill>
                <a:srgbClr val="999999"/>
              </a:solidFill>
              <a:latin typeface="Handwriting - Dakota" panose="02000400000000000000" pitchFamily="2" charset="77"/>
              <a:ea typeface="Sniglet"/>
              <a:cs typeface="Sniglet"/>
              <a:sym typeface="Sniglet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4294967295"/>
          </p:nvPr>
        </p:nvSpPr>
        <p:spPr>
          <a:xfrm>
            <a:off x="4063118" y="2862469"/>
            <a:ext cx="4651512" cy="1791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Handwriting - Dakota" panose="02000400000000000000" pitchFamily="2" charset="77"/>
                <a:ea typeface="Walter Turncoat"/>
                <a:cs typeface="Walter Turncoat"/>
                <a:sym typeface="Walter Turncoat"/>
              </a:rPr>
              <a:t>Turn On &amp; Connect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latin typeface="Handwriting - Dakota" panose="02000400000000000000" pitchFamily="2" charset="77"/>
              <a:sym typeface="Walter Turnco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Handwriting - Dakota" panose="02000400000000000000" pitchFamily="2" charset="77"/>
                <a:sym typeface="Walter Turncoat"/>
              </a:rPr>
              <a:t>( + for add Contact,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Handwriting - Dakota" panose="02000400000000000000" pitchFamily="2" charset="77"/>
                <a:sym typeface="Walter Turncoat"/>
              </a:rPr>
              <a:t>Message for already connected )</a:t>
            </a:r>
            <a:endParaRPr dirty="0">
              <a:latin typeface="Handwriting - Dakota" panose="02000400000000000000" pitchFamily="2" charset="77"/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2" name="Google Shape;83;p14">
            <a:extLst>
              <a:ext uri="{FF2B5EF4-FFF2-40B4-BE49-F238E27FC236}">
                <a16:creationId xmlns:a16="http://schemas.microsoft.com/office/drawing/2014/main" id="{D8009677-3C00-9744-81C6-49C8CD62A79C}"/>
              </a:ext>
            </a:extLst>
          </p:cNvPr>
          <p:cNvSpPr/>
          <p:nvPr/>
        </p:nvSpPr>
        <p:spPr>
          <a:xfrm>
            <a:off x="5262995" y="1043204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3104-25E9-1140-BE9B-04B7585D80E2}"/>
              </a:ext>
            </a:extLst>
          </p:cNvPr>
          <p:cNvSpPr/>
          <p:nvPr/>
        </p:nvSpPr>
        <p:spPr>
          <a:xfrm>
            <a:off x="5876118" y="1294177"/>
            <a:ext cx="9829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200" dirty="0">
                <a:solidFill>
                  <a:schemeClr val="bg1"/>
                </a:solidFill>
                <a:latin typeface="Handwriting - Dakota" panose="02000400000000000000" pitchFamily="2" charset="77"/>
              </a:rPr>
              <a:t>5.</a:t>
            </a:r>
            <a:endParaRPr lang="en-US" sz="7200" dirty="0">
              <a:solidFill>
                <a:schemeClr val="bg1"/>
              </a:solidFill>
              <a:latin typeface="Handwriting - Dakota" panose="02000400000000000000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1C03E-66D9-634C-9F0A-791F200A9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05" y="1176924"/>
            <a:ext cx="1561690" cy="2777726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DF3803AD-9BB8-4847-9D24-D7C2B5BD92BE}"/>
              </a:ext>
            </a:extLst>
          </p:cNvPr>
          <p:cNvSpPr/>
          <p:nvPr/>
        </p:nvSpPr>
        <p:spPr>
          <a:xfrm rot="9010213">
            <a:off x="2968012" y="1982549"/>
            <a:ext cx="656116" cy="4929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A6C9A65-75ED-3141-BF08-E8EB655C41B2}"/>
              </a:ext>
            </a:extLst>
          </p:cNvPr>
          <p:cNvSpPr/>
          <p:nvPr/>
        </p:nvSpPr>
        <p:spPr>
          <a:xfrm rot="12273605">
            <a:off x="2880077" y="1719410"/>
            <a:ext cx="656116" cy="4929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8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6380161" y="4198345"/>
            <a:ext cx="283750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Connect</a:t>
            </a:r>
            <a:endParaRPr dirty="0"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1"/>
          </p:nvPr>
        </p:nvSpPr>
        <p:spPr>
          <a:xfrm>
            <a:off x="457200" y="-47981"/>
            <a:ext cx="2120001" cy="672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Open</a:t>
            </a:r>
            <a:endParaRPr sz="2600" dirty="0"/>
          </a:p>
        </p:txBody>
      </p:sp>
      <p:sp>
        <p:nvSpPr>
          <p:cNvPr id="246" name="Google Shape;246;p28"/>
          <p:cNvSpPr txBox="1">
            <a:spLocks noGrp="1"/>
          </p:cNvSpPr>
          <p:nvPr>
            <p:ph type="body" idx="2"/>
          </p:nvPr>
        </p:nvSpPr>
        <p:spPr>
          <a:xfrm>
            <a:off x="3223964" y="-47981"/>
            <a:ext cx="2603273" cy="672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My Network</a:t>
            </a:r>
            <a:endParaRPr sz="2600" dirty="0"/>
          </a:p>
        </p:txBody>
      </p:sp>
      <p:sp>
        <p:nvSpPr>
          <p:cNvPr id="247" name="Google Shape;247;p28"/>
          <p:cNvSpPr txBox="1">
            <a:spLocks noGrp="1"/>
          </p:cNvSpPr>
          <p:nvPr>
            <p:ph type="body" idx="3"/>
          </p:nvPr>
        </p:nvSpPr>
        <p:spPr>
          <a:xfrm>
            <a:off x="5990727" y="-48006"/>
            <a:ext cx="2120001" cy="672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Add Button</a:t>
            </a:r>
            <a:endParaRPr sz="2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600" dirty="0"/>
          </a:p>
        </p:txBody>
      </p:sp>
      <p:sp>
        <p:nvSpPr>
          <p:cNvPr id="248" name="Google Shape;248;p28"/>
          <p:cNvSpPr txBox="1">
            <a:spLocks noGrp="1"/>
          </p:cNvSpPr>
          <p:nvPr>
            <p:ph type="body" idx="1"/>
          </p:nvPr>
        </p:nvSpPr>
        <p:spPr>
          <a:xfrm>
            <a:off x="384048" y="2566152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600" dirty="0">
                <a:ea typeface="Walter Turncoat"/>
                <a:cs typeface="Walter Turncoat"/>
                <a:sym typeface="Walter Turncoat"/>
              </a:rPr>
              <a:t>Find Nearby</a:t>
            </a:r>
            <a:endParaRPr sz="2600" dirty="0"/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2"/>
          </p:nvPr>
        </p:nvSpPr>
        <p:spPr>
          <a:xfrm>
            <a:off x="3150812" y="2566152"/>
            <a:ext cx="3530086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600" dirty="0">
                <a:ea typeface="Walter Turncoat"/>
                <a:cs typeface="Walter Turncoat"/>
                <a:sym typeface="Walter Turncoat"/>
              </a:rPr>
              <a:t>Turn On &amp; Connect</a:t>
            </a:r>
          </a:p>
        </p:txBody>
      </p:sp>
      <p:sp>
        <p:nvSpPr>
          <p:cNvPr id="251" name="Google Shape;251;p28"/>
          <p:cNvSpPr/>
          <p:nvPr/>
        </p:nvSpPr>
        <p:spPr>
          <a:xfrm>
            <a:off x="7368688" y="351161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7578872" y="3740561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4297650" y="4833000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0BBF48-A019-D44F-B9C4-1AEE287B1948}"/>
              </a:ext>
            </a:extLst>
          </p:cNvPr>
          <p:cNvGrpSpPr>
            <a:grpSpLocks noChangeAspect="1"/>
          </p:cNvGrpSpPr>
          <p:nvPr/>
        </p:nvGrpSpPr>
        <p:grpSpPr>
          <a:xfrm>
            <a:off x="813815" y="545049"/>
            <a:ext cx="969396" cy="1737360"/>
            <a:chOff x="975212" y="623036"/>
            <a:chExt cx="2188267" cy="3921828"/>
          </a:xfrm>
        </p:grpSpPr>
        <p:sp>
          <p:nvSpPr>
            <p:cNvPr id="12" name="Google Shape;273;p31">
              <a:extLst>
                <a:ext uri="{FF2B5EF4-FFF2-40B4-BE49-F238E27FC236}">
                  <a16:creationId xmlns:a16="http://schemas.microsoft.com/office/drawing/2014/main" id="{E42F569D-E6DF-D148-BECF-44C4324FFE73}"/>
                </a:ext>
              </a:extLst>
            </p:cNvPr>
            <p:cNvSpPr/>
            <p:nvPr/>
          </p:nvSpPr>
          <p:spPr>
            <a:xfrm>
              <a:off x="1299871" y="623036"/>
              <a:ext cx="1863608" cy="3921828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32AFAF-5BAB-7A42-A339-3C6EB75E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8524" y="1173204"/>
              <a:ext cx="1589700" cy="2827546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397A5C74-FB80-A049-8A5A-66F6454946AE}"/>
                </a:ext>
              </a:extLst>
            </p:cNvPr>
            <p:cNvSpPr/>
            <p:nvPr/>
          </p:nvSpPr>
          <p:spPr>
            <a:xfrm rot="19505635">
              <a:off x="975212" y="2615979"/>
              <a:ext cx="656116" cy="49298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C0DD0D-861F-D24E-AC15-AA872C7D6D5D}"/>
              </a:ext>
            </a:extLst>
          </p:cNvPr>
          <p:cNvGrpSpPr>
            <a:grpSpLocks noChangeAspect="1"/>
          </p:cNvGrpSpPr>
          <p:nvPr/>
        </p:nvGrpSpPr>
        <p:grpSpPr>
          <a:xfrm>
            <a:off x="3595851" y="545049"/>
            <a:ext cx="902790" cy="1737360"/>
            <a:chOff x="1277361" y="623036"/>
            <a:chExt cx="1886118" cy="3921828"/>
          </a:xfrm>
        </p:grpSpPr>
        <p:sp>
          <p:nvSpPr>
            <p:cNvPr id="19" name="Google Shape;273;p31">
              <a:extLst>
                <a:ext uri="{FF2B5EF4-FFF2-40B4-BE49-F238E27FC236}">
                  <a16:creationId xmlns:a16="http://schemas.microsoft.com/office/drawing/2014/main" id="{B0B11198-F59A-284A-BEE5-1D1144AD9ED1}"/>
                </a:ext>
              </a:extLst>
            </p:cNvPr>
            <p:cNvSpPr/>
            <p:nvPr/>
          </p:nvSpPr>
          <p:spPr>
            <a:xfrm>
              <a:off x="1299871" y="623036"/>
              <a:ext cx="1863608" cy="3921828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29FB163-8494-524E-8497-A21C340A1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1600" y="1188849"/>
              <a:ext cx="1568396" cy="2789653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8AF82902-0B82-474F-A4A4-56C3B2D260E8}"/>
                </a:ext>
              </a:extLst>
            </p:cNvPr>
            <p:cNvSpPr/>
            <p:nvPr/>
          </p:nvSpPr>
          <p:spPr>
            <a:xfrm rot="19505635">
              <a:off x="1277361" y="3901501"/>
              <a:ext cx="656116" cy="49298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B0D2D3F-E597-DB4A-A5F1-477D86A169BA}"/>
              </a:ext>
            </a:extLst>
          </p:cNvPr>
          <p:cNvGrpSpPr>
            <a:grpSpLocks noChangeAspect="1"/>
          </p:cNvGrpSpPr>
          <p:nvPr/>
        </p:nvGrpSpPr>
        <p:grpSpPr>
          <a:xfrm>
            <a:off x="6396660" y="545049"/>
            <a:ext cx="920701" cy="1737360"/>
            <a:chOff x="1299871" y="623036"/>
            <a:chExt cx="2078344" cy="3921828"/>
          </a:xfrm>
        </p:grpSpPr>
        <p:sp>
          <p:nvSpPr>
            <p:cNvPr id="24" name="Google Shape;273;p31">
              <a:extLst>
                <a:ext uri="{FF2B5EF4-FFF2-40B4-BE49-F238E27FC236}">
                  <a16:creationId xmlns:a16="http://schemas.microsoft.com/office/drawing/2014/main" id="{4D6C3555-8190-004F-8B35-B293C1F2A1F3}"/>
                </a:ext>
              </a:extLst>
            </p:cNvPr>
            <p:cNvSpPr/>
            <p:nvPr/>
          </p:nvSpPr>
          <p:spPr>
            <a:xfrm>
              <a:off x="1299871" y="623036"/>
              <a:ext cx="1863608" cy="3921828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E54CFF-7209-2245-97DE-3F15E1F51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1600" y="1188849"/>
              <a:ext cx="1568396" cy="2789653"/>
            </a:xfrm>
            <a:prstGeom prst="rect">
              <a:avLst/>
            </a:prstGeom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8EDC8ABE-2846-554C-BA85-C067DD435FA7}"/>
                </a:ext>
              </a:extLst>
            </p:cNvPr>
            <p:cNvSpPr/>
            <p:nvPr/>
          </p:nvSpPr>
          <p:spPr>
            <a:xfrm rot="13757712">
              <a:off x="2803667" y="3708160"/>
              <a:ext cx="656116" cy="49298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8C21F5-7407-F24A-A1A6-215C6B1073A9}"/>
              </a:ext>
            </a:extLst>
          </p:cNvPr>
          <p:cNvGrpSpPr>
            <a:grpSpLocks noChangeAspect="1"/>
          </p:cNvGrpSpPr>
          <p:nvPr/>
        </p:nvGrpSpPr>
        <p:grpSpPr>
          <a:xfrm>
            <a:off x="950828" y="3205774"/>
            <a:ext cx="1129442" cy="1737360"/>
            <a:chOff x="1299871" y="623036"/>
            <a:chExt cx="2323395" cy="3921828"/>
          </a:xfrm>
        </p:grpSpPr>
        <p:sp>
          <p:nvSpPr>
            <p:cNvPr id="31" name="Google Shape;273;p31">
              <a:extLst>
                <a:ext uri="{FF2B5EF4-FFF2-40B4-BE49-F238E27FC236}">
                  <a16:creationId xmlns:a16="http://schemas.microsoft.com/office/drawing/2014/main" id="{C500A839-4BD2-7B4F-9A9B-DBF83E81F66A}"/>
                </a:ext>
              </a:extLst>
            </p:cNvPr>
            <p:cNvSpPr/>
            <p:nvPr/>
          </p:nvSpPr>
          <p:spPr>
            <a:xfrm>
              <a:off x="1299871" y="623036"/>
              <a:ext cx="1863608" cy="3921828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354555F-617E-EA4A-B2EB-A6402228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252" y="1176923"/>
              <a:ext cx="1568396" cy="2789653"/>
            </a:xfrm>
            <a:prstGeom prst="rect">
              <a:avLst/>
            </a:prstGeom>
          </p:spPr>
        </p:pic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B84A7E75-5E64-D648-A3AF-6C7DFB5EA149}"/>
                </a:ext>
              </a:extLst>
            </p:cNvPr>
            <p:cNvSpPr/>
            <p:nvPr/>
          </p:nvSpPr>
          <p:spPr>
            <a:xfrm rot="10800000">
              <a:off x="2967150" y="3004516"/>
              <a:ext cx="656116" cy="49298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0DA376-F22B-FF41-A771-78684D233591}"/>
              </a:ext>
            </a:extLst>
          </p:cNvPr>
          <p:cNvGrpSpPr>
            <a:grpSpLocks noChangeAspect="1"/>
          </p:cNvGrpSpPr>
          <p:nvPr/>
        </p:nvGrpSpPr>
        <p:grpSpPr>
          <a:xfrm>
            <a:off x="3687540" y="3205774"/>
            <a:ext cx="995440" cy="1737360"/>
            <a:chOff x="1299871" y="623036"/>
            <a:chExt cx="2324257" cy="3921828"/>
          </a:xfrm>
        </p:grpSpPr>
        <p:sp>
          <p:nvSpPr>
            <p:cNvPr id="36" name="Google Shape;273;p31">
              <a:extLst>
                <a:ext uri="{FF2B5EF4-FFF2-40B4-BE49-F238E27FC236}">
                  <a16:creationId xmlns:a16="http://schemas.microsoft.com/office/drawing/2014/main" id="{A36B46D3-7C43-F141-8251-0D9D6BF207F4}"/>
                </a:ext>
              </a:extLst>
            </p:cNvPr>
            <p:cNvSpPr/>
            <p:nvPr/>
          </p:nvSpPr>
          <p:spPr>
            <a:xfrm>
              <a:off x="1299871" y="623036"/>
              <a:ext cx="1863608" cy="3921828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778310D-46E3-6441-B7FB-891F0C65F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5605" y="1176924"/>
              <a:ext cx="1561690" cy="2777726"/>
            </a:xfrm>
            <a:prstGeom prst="rect">
              <a:avLst/>
            </a:prstGeom>
          </p:spPr>
        </p:pic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CE9A22C-5705-AE42-A712-F6F609FAB830}"/>
                </a:ext>
              </a:extLst>
            </p:cNvPr>
            <p:cNvSpPr/>
            <p:nvPr/>
          </p:nvSpPr>
          <p:spPr>
            <a:xfrm rot="9010213">
              <a:off x="2968012" y="1982549"/>
              <a:ext cx="656116" cy="49298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734ECD6C-FDF7-8B44-B960-3DDD78CDC6FB}"/>
                </a:ext>
              </a:extLst>
            </p:cNvPr>
            <p:cNvSpPr/>
            <p:nvPr/>
          </p:nvSpPr>
          <p:spPr>
            <a:xfrm rot="12273605">
              <a:off x="2880077" y="1719410"/>
              <a:ext cx="656116" cy="492980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319069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131</Words>
  <Application>Microsoft Macintosh PowerPoint</Application>
  <PresentationFormat>On-screen Show (16:9)</PresentationFormat>
  <Paragraphs>50</Paragraphs>
  <Slides>11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Handwriting - Dakota</vt:lpstr>
      <vt:lpstr>Sniglet</vt:lpstr>
      <vt:lpstr>Walter Turncoat</vt:lpstr>
      <vt:lpstr>Ursula template</vt:lpstr>
      <vt:lpstr>Let’s Connect using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Connect</vt:lpstr>
      <vt:lpstr>PowerPoint Presentation</vt:lpstr>
      <vt:lpstr>Extra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Llewellyn Falco</cp:lastModifiedBy>
  <cp:revision>11</cp:revision>
  <dcterms:modified xsi:type="dcterms:W3CDTF">2019-10-01T10:37:28Z</dcterms:modified>
</cp:coreProperties>
</file>